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7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97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B3DC4-05A7-472A-BAF2-C71AB10528C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1341-11D1-461A-8C5E-C1CE3D10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17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B3DC4-05A7-472A-BAF2-C71AB10528C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1341-11D1-461A-8C5E-C1CE3D10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9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B3DC4-05A7-472A-BAF2-C71AB10528C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1341-11D1-461A-8C5E-C1CE3D10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B3DC4-05A7-472A-BAF2-C71AB10528C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1341-11D1-461A-8C5E-C1CE3D10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4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B3DC4-05A7-472A-BAF2-C71AB10528C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1341-11D1-461A-8C5E-C1CE3D10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5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B3DC4-05A7-472A-BAF2-C71AB10528C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1341-11D1-461A-8C5E-C1CE3D10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56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B3DC4-05A7-472A-BAF2-C71AB10528C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1341-11D1-461A-8C5E-C1CE3D10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2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B3DC4-05A7-472A-BAF2-C71AB10528C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1341-11D1-461A-8C5E-C1CE3D10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19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B3DC4-05A7-472A-BAF2-C71AB10528C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1341-11D1-461A-8C5E-C1CE3D10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04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B3DC4-05A7-472A-BAF2-C71AB10528C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1341-11D1-461A-8C5E-C1CE3D10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77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B3DC4-05A7-472A-BAF2-C71AB10528C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1341-11D1-461A-8C5E-C1CE3D10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67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4B3DC4-05A7-472A-BAF2-C71AB10528C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01341-11D1-461A-8C5E-C1CE3D100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08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B76D-2600-67AC-7CC3-2949395E6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2L2H #4 Large Side Down Left-Right Pos 2</a:t>
            </a:r>
          </a:p>
        </p:txBody>
      </p:sp>
    </p:spTree>
    <p:extLst>
      <p:ext uri="{BB962C8B-B14F-4D97-AF65-F5344CB8AC3E}">
        <p14:creationId xmlns:p14="http://schemas.microsoft.com/office/powerpoint/2010/main" val="2827615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_2x">
            <a:extLst>
              <a:ext uri="{FF2B5EF4-FFF2-40B4-BE49-F238E27FC236}">
                <a16:creationId xmlns:a16="http://schemas.microsoft.com/office/drawing/2014/main" id="{80507AAE-CF32-315B-BB1E-AEF9198610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83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_2x">
            <a:extLst>
              <a:ext uri="{FF2B5EF4-FFF2-40B4-BE49-F238E27FC236}">
                <a16:creationId xmlns:a16="http://schemas.microsoft.com/office/drawing/2014/main" id="{B1913EF8-417B-5428-6D3D-8E181E0172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7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_2x">
            <a:extLst>
              <a:ext uri="{FF2B5EF4-FFF2-40B4-BE49-F238E27FC236}">
                <a16:creationId xmlns:a16="http://schemas.microsoft.com/office/drawing/2014/main" id="{69414AB6-9FDF-5C51-5990-856EE2B22A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71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_2x">
            <a:extLst>
              <a:ext uri="{FF2B5EF4-FFF2-40B4-BE49-F238E27FC236}">
                <a16:creationId xmlns:a16="http://schemas.microsoft.com/office/drawing/2014/main" id="{60ADC3EE-854B-F74A-4A37-1A9D0C3113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12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_2x">
            <a:extLst>
              <a:ext uri="{FF2B5EF4-FFF2-40B4-BE49-F238E27FC236}">
                <a16:creationId xmlns:a16="http://schemas.microsoft.com/office/drawing/2014/main" id="{2EEDDADF-FBAA-86AD-7569-B769B1B7F8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3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9ED1-0E03-5C5A-86B9-BAD6D366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shows right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8522F-2FF4-F159-F223-E084B600D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working on the left side of your robot, just flip the instructions</a:t>
            </a:r>
          </a:p>
        </p:txBody>
      </p:sp>
    </p:spTree>
    <p:extLst>
      <p:ext uri="{BB962C8B-B14F-4D97-AF65-F5344CB8AC3E}">
        <p14:creationId xmlns:p14="http://schemas.microsoft.com/office/powerpoint/2010/main" val="370019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B16F-C3CC-0038-C88F-429CF0F1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these two pushpins</a:t>
            </a:r>
          </a:p>
        </p:txBody>
      </p:sp>
      <p:pic>
        <p:nvPicPr>
          <p:cNvPr id="5" name="Picture 4" descr="A close-up of a toy&#10;&#10;AI-generated content may be incorrect.">
            <a:extLst>
              <a:ext uri="{FF2B5EF4-FFF2-40B4-BE49-F238E27FC236}">
                <a16:creationId xmlns:a16="http://schemas.microsoft.com/office/drawing/2014/main" id="{5AF092BB-4D94-149E-A777-900633EC9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2030307"/>
            <a:ext cx="5801360" cy="43510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A5DD313-5D39-02BB-6370-697EFCA31E20}"/>
              </a:ext>
            </a:extLst>
          </p:cNvPr>
          <p:cNvSpPr/>
          <p:nvPr/>
        </p:nvSpPr>
        <p:spPr>
          <a:xfrm>
            <a:off x="5573407" y="3302399"/>
            <a:ext cx="616374" cy="419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1ED10E-7721-47EF-65C4-340C883A9B3B}"/>
              </a:ext>
            </a:extLst>
          </p:cNvPr>
          <p:cNvSpPr/>
          <p:nvPr/>
        </p:nvSpPr>
        <p:spPr>
          <a:xfrm>
            <a:off x="4596404" y="3429000"/>
            <a:ext cx="616374" cy="419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59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_2x">
            <a:extLst>
              <a:ext uri="{FF2B5EF4-FFF2-40B4-BE49-F238E27FC236}">
                <a16:creationId xmlns:a16="http://schemas.microsoft.com/office/drawing/2014/main" id="{0929FB7B-55D2-78A4-F7E1-0E371A63E1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3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_2x">
            <a:extLst>
              <a:ext uri="{FF2B5EF4-FFF2-40B4-BE49-F238E27FC236}">
                <a16:creationId xmlns:a16="http://schemas.microsoft.com/office/drawing/2014/main" id="{9574B88F-19AE-775B-5775-01552F1656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67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_2x">
            <a:extLst>
              <a:ext uri="{FF2B5EF4-FFF2-40B4-BE49-F238E27FC236}">
                <a16:creationId xmlns:a16="http://schemas.microsoft.com/office/drawing/2014/main" id="{B428FAAD-C734-03E8-575C-BA85390A08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94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_2x">
            <a:extLst>
              <a:ext uri="{FF2B5EF4-FFF2-40B4-BE49-F238E27FC236}">
                <a16:creationId xmlns:a16="http://schemas.microsoft.com/office/drawing/2014/main" id="{481F2DB9-57FA-C146-E6AE-CF02F1EDDB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18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_2x">
            <a:extLst>
              <a:ext uri="{FF2B5EF4-FFF2-40B4-BE49-F238E27FC236}">
                <a16:creationId xmlns:a16="http://schemas.microsoft.com/office/drawing/2014/main" id="{6DA2549A-5802-384A-C40A-05AC9694EC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62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_2x">
            <a:extLst>
              <a:ext uri="{FF2B5EF4-FFF2-40B4-BE49-F238E27FC236}">
                <a16:creationId xmlns:a16="http://schemas.microsoft.com/office/drawing/2014/main" id="{7505F6E8-EB12-B76C-5C94-D26E86E184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73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</Words>
  <Application>Microsoft Office PowerPoint</Application>
  <PresentationFormat>Widescreen</PresentationFormat>
  <Paragraphs>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2L2H #4 Large Side Down Left-Right Pos 2</vt:lpstr>
      <vt:lpstr>Instructions shows right side</vt:lpstr>
      <vt:lpstr>Remove these two pushpins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Skip Morrow</dc:creator>
  <cp:lastModifiedBy>Skip Morrow</cp:lastModifiedBy>
  <cp:revision>1</cp:revision>
  <dcterms:created xsi:type="dcterms:W3CDTF">2025-07-27T14:18:10Z</dcterms:created>
  <dcterms:modified xsi:type="dcterms:W3CDTF">2025-07-27T14:18:58Z</dcterms:modified>
</cp:coreProperties>
</file>